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 Narrow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 Narrow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 Narrow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 Narrow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 Narrow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 Narrow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 Narrow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 Narrow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 Narrow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7DDE2"/>
          </a:solidFill>
        </a:fill>
      </a:tcStyle>
    </a:wholeTbl>
    <a:band2H>
      <a:tcTxStyle b="def" i="def"/>
      <a:tcStyle>
        <a:tcBdr/>
        <a:fill>
          <a:solidFill>
            <a:srgbClr val="ECEF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D3D1"/>
          </a:solidFill>
        </a:fill>
      </a:tcStyle>
    </a:wholeTbl>
    <a:band2H>
      <a:tcTxStyle b="def" i="def"/>
      <a:tcStyle>
        <a:tcBdr/>
        <a:fill>
          <a:solidFill>
            <a:srgbClr val="ECEA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DBD4"/>
          </a:solidFill>
        </a:fill>
      </a:tcStyle>
    </a:wholeTbl>
    <a:band2H>
      <a:tcTxStyle b="def" i="def"/>
      <a:tcStyle>
        <a:tcBdr/>
        <a:fill>
          <a:solidFill>
            <a:srgbClr val="EFEEEB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4" name="Shape 11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latinLnBrk="0">
      <a:defRPr sz="1200">
        <a:solidFill>
          <a:srgbClr val="FFFFFF"/>
        </a:solidFill>
        <a:latin typeface="+mj-lt"/>
        <a:ea typeface="+mj-ea"/>
        <a:cs typeface="+mj-cs"/>
        <a:sym typeface="Arial Narrow"/>
      </a:defRPr>
    </a:lvl1pPr>
    <a:lvl2pPr indent="228600" latinLnBrk="0">
      <a:defRPr sz="1200">
        <a:solidFill>
          <a:srgbClr val="FFFFFF"/>
        </a:solidFill>
        <a:latin typeface="+mj-lt"/>
        <a:ea typeface="+mj-ea"/>
        <a:cs typeface="+mj-cs"/>
        <a:sym typeface="Arial Narrow"/>
      </a:defRPr>
    </a:lvl2pPr>
    <a:lvl3pPr indent="457200" latinLnBrk="0">
      <a:defRPr sz="1200">
        <a:solidFill>
          <a:srgbClr val="FFFFFF"/>
        </a:solidFill>
        <a:latin typeface="+mj-lt"/>
        <a:ea typeface="+mj-ea"/>
        <a:cs typeface="+mj-cs"/>
        <a:sym typeface="Arial Narrow"/>
      </a:defRPr>
    </a:lvl3pPr>
    <a:lvl4pPr indent="685800" latinLnBrk="0">
      <a:defRPr sz="1200">
        <a:solidFill>
          <a:srgbClr val="FFFFFF"/>
        </a:solidFill>
        <a:latin typeface="+mj-lt"/>
        <a:ea typeface="+mj-ea"/>
        <a:cs typeface="+mj-cs"/>
        <a:sym typeface="Arial Narrow"/>
      </a:defRPr>
    </a:lvl4pPr>
    <a:lvl5pPr indent="914400" latinLnBrk="0">
      <a:defRPr sz="1200">
        <a:solidFill>
          <a:srgbClr val="FFFFFF"/>
        </a:solidFill>
        <a:latin typeface="+mj-lt"/>
        <a:ea typeface="+mj-ea"/>
        <a:cs typeface="+mj-cs"/>
        <a:sym typeface="Arial Narrow"/>
      </a:defRPr>
    </a:lvl5pPr>
    <a:lvl6pPr indent="1143000" latinLnBrk="0">
      <a:defRPr sz="1200">
        <a:solidFill>
          <a:srgbClr val="FFFFFF"/>
        </a:solidFill>
        <a:latin typeface="+mj-lt"/>
        <a:ea typeface="+mj-ea"/>
        <a:cs typeface="+mj-cs"/>
        <a:sym typeface="Arial Narrow"/>
      </a:defRPr>
    </a:lvl6pPr>
    <a:lvl7pPr indent="1371600" latinLnBrk="0">
      <a:defRPr sz="1200">
        <a:solidFill>
          <a:srgbClr val="FFFFFF"/>
        </a:solidFill>
        <a:latin typeface="+mj-lt"/>
        <a:ea typeface="+mj-ea"/>
        <a:cs typeface="+mj-cs"/>
        <a:sym typeface="Arial Narrow"/>
      </a:defRPr>
    </a:lvl7pPr>
    <a:lvl8pPr indent="1600200" latinLnBrk="0">
      <a:defRPr sz="1200">
        <a:solidFill>
          <a:srgbClr val="FFFFFF"/>
        </a:solidFill>
        <a:latin typeface="+mj-lt"/>
        <a:ea typeface="+mj-ea"/>
        <a:cs typeface="+mj-cs"/>
        <a:sym typeface="Arial Narrow"/>
      </a:defRPr>
    </a:lvl8pPr>
    <a:lvl9pPr indent="1828800" latinLnBrk="0">
      <a:defRPr sz="1200">
        <a:solidFill>
          <a:srgbClr val="FFFFFF"/>
        </a:solidFill>
        <a:latin typeface="+mj-lt"/>
        <a:ea typeface="+mj-ea"/>
        <a:cs typeface="+mj-cs"/>
        <a:sym typeface="Arial Narrow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33333" r="0" b="0"/>
          <a:stretch>
            <a:fillRect/>
          </a:stretch>
        </p:blipFill>
        <p:spPr>
          <a:xfrm>
            <a:off x="0" y="-1"/>
            <a:ext cx="9144000" cy="457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內文層級一…"/>
          <p:cNvSpPr txBox="1"/>
          <p:nvPr>
            <p:ph type="body" sz="quarter" idx="1"/>
          </p:nvPr>
        </p:nvSpPr>
        <p:spPr>
          <a:xfrm>
            <a:off x="12192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  <a:defRPr>
                <a:solidFill>
                  <a:srgbClr val="DC9E1F"/>
                </a:solidFill>
              </a:defRPr>
            </a:lvl1pPr>
            <a:lvl2pPr marL="0" indent="457200" algn="ctr">
              <a:buClrTx/>
              <a:buSzTx/>
              <a:buFontTx/>
              <a:buNone/>
              <a:defRPr>
                <a:solidFill>
                  <a:srgbClr val="DC9E1F"/>
                </a:solidFill>
              </a:defRPr>
            </a:lvl2pPr>
            <a:lvl3pPr marL="0" indent="914400" algn="ctr">
              <a:buClrTx/>
              <a:buSzTx/>
              <a:buFontTx/>
              <a:buNone/>
              <a:defRPr>
                <a:solidFill>
                  <a:srgbClr val="DC9E1F"/>
                </a:solidFill>
              </a:defRPr>
            </a:lvl3pPr>
            <a:lvl4pPr marL="0" indent="1371600" algn="ctr">
              <a:buClrTx/>
              <a:buSzTx/>
              <a:buFontTx/>
              <a:buNone/>
              <a:defRPr>
                <a:solidFill>
                  <a:srgbClr val="DC9E1F"/>
                </a:solidFill>
              </a:defRPr>
            </a:lvl4pPr>
            <a:lvl5pPr marL="0" indent="1828800" algn="ctr">
              <a:buClrTx/>
              <a:buSzTx/>
              <a:buFontTx/>
              <a:buNone/>
              <a:defRPr>
                <a:solidFill>
                  <a:srgbClr val="DC9E1F"/>
                </a:solidFill>
              </a:defRPr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4" name="大標題文字"/>
          <p:cNvSpPr txBox="1"/>
          <p:nvPr>
            <p:ph type="title"/>
          </p:nvPr>
        </p:nvSpPr>
        <p:spPr>
          <a:xfrm>
            <a:off x="685800" y="2007887"/>
            <a:ext cx="7772400" cy="1470026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pPr/>
            <a:r>
              <a:t>大標題文字</a:t>
            </a:r>
          </a:p>
        </p:txBody>
      </p:sp>
      <p:sp>
        <p:nvSpPr>
          <p:cNvPr id="1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97" name="內文層級一…"/>
          <p:cNvSpPr txBox="1"/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9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大標題文字"/>
          <p:cNvSpPr txBox="1"/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106" name="內文層級一…"/>
          <p:cNvSpPr txBox="1"/>
          <p:nvPr>
            <p:ph type="body" idx="1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0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23" name="內文層級一…"/>
          <p:cNvSpPr txBox="1"/>
          <p:nvPr>
            <p:ph type="body" idx="1"/>
          </p:nvPr>
        </p:nvSpPr>
        <p:spPr>
          <a:xfrm>
            <a:off x="609600" y="1600200"/>
            <a:ext cx="7924800" cy="4114800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大標題文字"/>
          <p:cNvSpPr txBox="1"/>
          <p:nvPr>
            <p:ph type="title"/>
          </p:nvPr>
        </p:nvSpPr>
        <p:spPr>
          <a:xfrm>
            <a:off x="609600" y="4962525"/>
            <a:ext cx="7885114" cy="1362075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pPr/>
            <a:r>
              <a:t>大標題文字</a:t>
            </a:r>
          </a:p>
        </p:txBody>
      </p:sp>
      <p:sp>
        <p:nvSpPr>
          <p:cNvPr id="32" name="內文層級一…"/>
          <p:cNvSpPr txBox="1"/>
          <p:nvPr>
            <p:ph type="body" sz="quarter" idx="1"/>
          </p:nvPr>
        </p:nvSpPr>
        <p:spPr>
          <a:xfrm>
            <a:off x="609600" y="3462337"/>
            <a:ext cx="7885114" cy="1500188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FontTx/>
              <a:buNone/>
              <a:defRPr>
                <a:solidFill>
                  <a:srgbClr val="DC9E1F"/>
                </a:solidFill>
              </a:defRPr>
            </a:lvl1pPr>
            <a:lvl2pPr marL="0" indent="457200">
              <a:buClrTx/>
              <a:buSzTx/>
              <a:buFontTx/>
              <a:buNone/>
              <a:defRPr>
                <a:solidFill>
                  <a:srgbClr val="DC9E1F"/>
                </a:solidFill>
              </a:defRPr>
            </a:lvl2pPr>
            <a:lvl3pPr marL="0" indent="914400">
              <a:buClrTx/>
              <a:buSzTx/>
              <a:buFontTx/>
              <a:buNone/>
              <a:defRPr>
                <a:solidFill>
                  <a:srgbClr val="DC9E1F"/>
                </a:solidFill>
              </a:defRPr>
            </a:lvl3pPr>
            <a:lvl4pPr marL="0" indent="1371600">
              <a:buClrTx/>
              <a:buSzTx/>
              <a:buFontTx/>
              <a:buNone/>
              <a:defRPr>
                <a:solidFill>
                  <a:srgbClr val="DC9E1F"/>
                </a:solidFill>
              </a:defRPr>
            </a:lvl4pPr>
            <a:lvl5pPr marL="0" indent="1828800">
              <a:buClrTx/>
              <a:buSzTx/>
              <a:buFontTx/>
              <a:buNone/>
              <a:defRPr>
                <a:solidFill>
                  <a:srgbClr val="DC9E1F"/>
                </a:solidFill>
              </a:defRPr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內文層級一…"/>
          <p:cNvSpPr txBox="1"/>
          <p:nvPr>
            <p:ph type="body" sz="half" idx="1"/>
          </p:nvPr>
        </p:nvSpPr>
        <p:spPr>
          <a:xfrm>
            <a:off x="609600" y="1600200"/>
            <a:ext cx="3733800" cy="4114800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4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內文層級一…"/>
          <p:cNvSpPr txBox="1"/>
          <p:nvPr>
            <p:ph type="body" sz="half" idx="1"/>
          </p:nvPr>
        </p:nvSpPr>
        <p:spPr>
          <a:xfrm>
            <a:off x="4800600" y="2209800"/>
            <a:ext cx="3733800" cy="3505200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0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51" name="Text Placeholder 2"/>
          <p:cNvSpPr/>
          <p:nvPr>
            <p:ph type="body" sz="quarter" idx="13"/>
          </p:nvPr>
        </p:nvSpPr>
        <p:spPr>
          <a:xfrm>
            <a:off x="609600" y="1600199"/>
            <a:ext cx="3733800" cy="574676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pc="0">
                <a:solidFill>
                  <a:srgbClr val="DC9E1F"/>
                </a:solidFill>
              </a:defRPr>
            </a:pPr>
          </a:p>
        </p:txBody>
      </p:sp>
      <p:sp>
        <p:nvSpPr>
          <p:cNvPr id="52" name="Text Placeholder 4"/>
          <p:cNvSpPr/>
          <p:nvPr>
            <p:ph type="body" sz="quarter" idx="14"/>
          </p:nvPr>
        </p:nvSpPr>
        <p:spPr>
          <a:xfrm>
            <a:off x="4800600" y="1600199"/>
            <a:ext cx="3733800" cy="574676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FontTx/>
              <a:buNone/>
              <a:defRPr spc="0">
                <a:solidFill>
                  <a:srgbClr val="DC9E1F"/>
                </a:solidFill>
              </a:defRPr>
            </a:pPr>
          </a:p>
        </p:txBody>
      </p:sp>
      <p:sp>
        <p:nvSpPr>
          <p:cNvPr id="5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6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內文層級一…"/>
          <p:cNvSpPr txBox="1"/>
          <p:nvPr>
            <p:ph type="body" sz="half" idx="1"/>
          </p:nvPr>
        </p:nvSpPr>
        <p:spPr>
          <a:xfrm>
            <a:off x="3962400" y="1447800"/>
            <a:ext cx="4648200" cy="4267200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大標題文字"/>
          <p:cNvSpPr txBox="1"/>
          <p:nvPr>
            <p:ph type="title"/>
          </p:nvPr>
        </p:nvSpPr>
        <p:spPr>
          <a:xfrm>
            <a:off x="612648" y="1447800"/>
            <a:ext cx="2971801" cy="1097281"/>
          </a:xfrm>
          <a:prstGeom prst="rect">
            <a:avLst/>
          </a:prstGeom>
        </p:spPr>
        <p:txBody>
          <a:bodyPr/>
          <a:lstStyle>
            <a:lvl1pPr>
              <a:defRPr cap="none" sz="1800">
                <a:solidFill>
                  <a:srgbClr val="DC9E1F"/>
                </a:solidFill>
              </a:defRPr>
            </a:lvl1pPr>
          </a:lstStyle>
          <a:p>
            <a:pPr/>
            <a:r>
              <a:t>大標題文字</a:t>
            </a:r>
          </a:p>
        </p:txBody>
      </p:sp>
      <p:sp>
        <p:nvSpPr>
          <p:cNvPr id="77" name="Text Placeholder 3"/>
          <p:cNvSpPr/>
          <p:nvPr>
            <p:ph type="body" sz="quarter" idx="13"/>
          </p:nvPr>
        </p:nvSpPr>
        <p:spPr>
          <a:xfrm>
            <a:off x="612648" y="2547890"/>
            <a:ext cx="2971801" cy="3167110"/>
          </a:xfrm>
          <a:prstGeom prst="rect">
            <a:avLst/>
          </a:prstGeom>
        </p:spPr>
        <p:txBody>
          <a:bodyPr lIns="9144" tIns="9144" rIns="9144" bIns="9144"/>
          <a:lstStyle/>
          <a:p>
            <a:pPr marL="0" indent="0">
              <a:buClrTx/>
              <a:buSzTx/>
              <a:buFontTx/>
              <a:buNone/>
              <a:defRPr spc="0" sz="1400"/>
            </a:pPr>
          </a:p>
        </p:txBody>
      </p:sp>
      <p:sp>
        <p:nvSpPr>
          <p:cNvPr id="7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10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大標題文字"/>
          <p:cNvSpPr txBox="1"/>
          <p:nvPr>
            <p:ph type="title"/>
          </p:nvPr>
        </p:nvSpPr>
        <p:spPr>
          <a:xfrm>
            <a:off x="609600" y="1447800"/>
            <a:ext cx="2971800" cy="1097281"/>
          </a:xfrm>
          <a:prstGeom prst="rect">
            <a:avLst/>
          </a:prstGeom>
        </p:spPr>
        <p:txBody>
          <a:bodyPr/>
          <a:lstStyle>
            <a:lvl1pPr>
              <a:defRPr cap="none" sz="1800">
                <a:solidFill>
                  <a:srgbClr val="DC9E1F"/>
                </a:solidFill>
              </a:defRPr>
            </a:lvl1pPr>
          </a:lstStyle>
          <a:p>
            <a:pPr/>
            <a:r>
              <a:t>大標題文字</a:t>
            </a:r>
          </a:p>
        </p:txBody>
      </p:sp>
      <p:sp>
        <p:nvSpPr>
          <p:cNvPr id="87" name="Picture Placeholder 2"/>
          <p:cNvSpPr/>
          <p:nvPr>
            <p:ph type="pic" sz="quarter" idx="13"/>
          </p:nvPr>
        </p:nvSpPr>
        <p:spPr>
          <a:xfrm>
            <a:off x="4657344" y="1447799"/>
            <a:ext cx="3419857" cy="347472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8" name="內文層級一…"/>
          <p:cNvSpPr txBox="1"/>
          <p:nvPr>
            <p:ph type="body" sz="quarter" idx="1"/>
          </p:nvPr>
        </p:nvSpPr>
        <p:spPr>
          <a:xfrm>
            <a:off x="609600" y="2547890"/>
            <a:ext cx="2971800" cy="2405110"/>
          </a:xfrm>
          <a:prstGeom prst="rect">
            <a:avLst/>
          </a:prstGeom>
        </p:spPr>
        <p:txBody>
          <a:bodyPr lIns="9144" tIns="9144" rIns="9144" bIns="9144"/>
          <a:lstStyle>
            <a:lvl1pPr marL="0" indent="0">
              <a:buClrTx/>
              <a:buSzTx/>
              <a:buFontTx/>
              <a:buNone/>
              <a:defRPr sz="1400"/>
            </a:lvl1pPr>
            <a:lvl2pPr marL="0" indent="457200">
              <a:buClrTx/>
              <a:buSzTx/>
              <a:buFontTx/>
              <a:buNone/>
              <a:defRPr sz="1400"/>
            </a:lvl2pPr>
            <a:lvl3pPr marL="0" indent="914400">
              <a:buClrTx/>
              <a:buSzTx/>
              <a:buFontTx/>
              <a:buNone/>
              <a:defRPr sz="1400"/>
            </a:lvl3pPr>
            <a:lvl4pPr marL="0" indent="1371600">
              <a:buClrTx/>
              <a:buSzTx/>
              <a:buFontTx/>
              <a:buNone/>
              <a:defRPr sz="1400"/>
            </a:lvl4pPr>
            <a:lvl5pPr marL="0" indent="1828800">
              <a:buClrTx/>
              <a:buSzTx/>
              <a:buFontTx/>
              <a:buNone/>
              <a:defRPr sz="14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B3B3B"/>
            </a:gs>
            <a:gs pos="31000">
              <a:srgbClr val="000000"/>
            </a:gs>
            <a:gs pos="100000">
              <a:srgbClr val="000000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大標題文字"/>
          <p:cNvSpPr txBox="1"/>
          <p:nvPr>
            <p:ph type="title"/>
          </p:nvPr>
        </p:nvSpPr>
        <p:spPr>
          <a:xfrm>
            <a:off x="609600" y="274638"/>
            <a:ext cx="79248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4" name="內文層級一…"/>
          <p:cNvSpPr txBox="1"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" name="幻燈片編號"/>
          <p:cNvSpPr txBox="1"/>
          <p:nvPr>
            <p:ph type="sldNum" sz="quarter" idx="2"/>
          </p:nvPr>
        </p:nvSpPr>
        <p:spPr>
          <a:xfrm>
            <a:off x="8302838" y="6416992"/>
            <a:ext cx="231563" cy="243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" strike="noStrike" sz="3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" strike="noStrike" sz="3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" strike="noStrike" sz="3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" strike="noStrike" sz="3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" strike="noStrike" sz="3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" strike="noStrike" sz="3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" strike="noStrike" sz="3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" strike="noStrike" sz="3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" strike="noStrike" sz="3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DC9E1F"/>
        </a:buClr>
        <a:buSzPct val="100000"/>
        <a:buFont typeface="Arial"/>
        <a:buChar char="•"/>
        <a:tabLst/>
        <a:defRPr b="0" baseline="0" cap="none" i="0" spc="30" strike="noStrike" sz="17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1pPr>
      <a:lvl2pPr marL="742950" marR="0" indent="-2857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DC9E1F"/>
        </a:buClr>
        <a:buSzPct val="100000"/>
        <a:buFont typeface="Arial"/>
        <a:buChar char="•"/>
        <a:tabLst/>
        <a:defRPr b="0" baseline="0" cap="none" i="0" spc="30" strike="noStrike" sz="17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2pPr>
      <a:lvl3pPr marL="1143000" marR="0" indent="-228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DC9E1F"/>
        </a:buClr>
        <a:buSzPct val="100000"/>
        <a:buFont typeface="Arial"/>
        <a:buChar char="•"/>
        <a:tabLst/>
        <a:defRPr b="0" baseline="0" cap="none" i="0" spc="30" strike="noStrike" sz="17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3pPr>
      <a:lvl4pPr marL="1600200" marR="0" indent="-228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DC9E1F"/>
        </a:buClr>
        <a:buSzPct val="100000"/>
        <a:buFont typeface="Arial"/>
        <a:buChar char="•"/>
        <a:tabLst/>
        <a:defRPr b="0" baseline="0" cap="none" i="0" spc="30" strike="noStrike" sz="17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4pPr>
      <a:lvl5pPr marL="2057400" marR="0" indent="-228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DC9E1F"/>
        </a:buClr>
        <a:buSzPct val="100000"/>
        <a:buFont typeface="Arial"/>
        <a:buChar char="•"/>
        <a:tabLst/>
        <a:defRPr b="0" baseline="0" cap="none" i="0" spc="30" strike="noStrike" sz="17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5pPr>
      <a:lvl6pPr marL="2514600" marR="0" indent="-228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DC9E1F"/>
        </a:buClr>
        <a:buSzPct val="100000"/>
        <a:buFont typeface="Arial"/>
        <a:buChar char="•"/>
        <a:tabLst/>
        <a:defRPr b="0" baseline="0" cap="none" i="0" spc="30" strike="noStrike" sz="17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6pPr>
      <a:lvl7pPr marL="2971800" marR="0" indent="-228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DC9E1F"/>
        </a:buClr>
        <a:buSzPct val="100000"/>
        <a:buFont typeface="Arial"/>
        <a:buChar char="•"/>
        <a:tabLst/>
        <a:defRPr b="0" baseline="0" cap="none" i="0" spc="30" strike="noStrike" sz="17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7pPr>
      <a:lvl8pPr marL="3429000" marR="0" indent="-228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DC9E1F"/>
        </a:buClr>
        <a:buSzPct val="100000"/>
        <a:buFont typeface="Arial"/>
        <a:buChar char="•"/>
        <a:tabLst/>
        <a:defRPr b="0" baseline="0" cap="none" i="0" spc="30" strike="noStrike" sz="17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8pPr>
      <a:lvl9pPr marL="3886200" marR="0" indent="-228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DC9E1F"/>
        </a:buClr>
        <a:buSzPct val="100000"/>
        <a:buFont typeface="Arial"/>
        <a:buChar char="•"/>
        <a:tabLst/>
        <a:defRPr b="0" baseline="0" cap="none" i="0" spc="30" strike="noStrike" sz="17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 Narrow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 Narrow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 Narrow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 Narrow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 Narrow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 Narrow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 Narrow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 Narrow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 Narrow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 Narrow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副標題 1"/>
          <p:cNvSpPr txBox="1"/>
          <p:nvPr>
            <p:ph type="subTitle" sz="quarter" idx="1"/>
          </p:nvPr>
        </p:nvSpPr>
        <p:spPr>
          <a:xfrm>
            <a:off x="3091408" y="4606280"/>
            <a:ext cx="1408585" cy="910952"/>
          </a:xfrm>
          <a:prstGeom prst="rect">
            <a:avLst/>
          </a:prstGeom>
        </p:spPr>
        <p:txBody>
          <a:bodyPr/>
          <a:lstStyle/>
          <a:p>
            <a:pPr algn="just">
              <a:defRPr spc="0">
                <a:latin typeface="微軟正黑體 Light"/>
                <a:ea typeface="微軟正黑體 Light"/>
                <a:cs typeface="微軟正黑體 Light"/>
                <a:sym typeface="微軟正黑體 Light"/>
              </a:defRPr>
            </a:pPr>
            <a:r>
              <a:t>110519003</a:t>
            </a:r>
          </a:p>
          <a:p>
            <a:pPr algn="just">
              <a:defRPr spc="0">
                <a:latin typeface="微軟正黑體 Light"/>
                <a:ea typeface="微軟正黑體 Light"/>
                <a:cs typeface="微軟正黑體 Light"/>
                <a:sym typeface="微軟正黑體 Light"/>
              </a:defRPr>
            </a:pPr>
            <a:r>
              <a:t>110519014</a:t>
            </a:r>
          </a:p>
        </p:txBody>
      </p:sp>
      <p:sp>
        <p:nvSpPr>
          <p:cNvPr id="117" name="副標題 1"/>
          <p:cNvSpPr txBox="1"/>
          <p:nvPr/>
        </p:nvSpPr>
        <p:spPr>
          <a:xfrm>
            <a:off x="4459559" y="4606280"/>
            <a:ext cx="976537" cy="910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algn="just">
              <a:spcBef>
                <a:spcPts val="600"/>
              </a:spcBef>
              <a:defRPr sz="1700">
                <a:solidFill>
                  <a:srgbClr val="DC9E1F"/>
                </a:solidFill>
                <a:latin typeface="微軟正黑體 Light"/>
                <a:ea typeface="微軟正黑體 Light"/>
                <a:cs typeface="微軟正黑體 Light"/>
                <a:sym typeface="微軟正黑體 Light"/>
              </a:defRPr>
            </a:pPr>
            <a:r>
              <a:t>陳亞生</a:t>
            </a:r>
            <a:endParaRPr spc="30"/>
          </a:p>
          <a:p>
            <a:pPr algn="just">
              <a:spcBef>
                <a:spcPts val="600"/>
              </a:spcBef>
              <a:defRPr sz="1700">
                <a:solidFill>
                  <a:srgbClr val="DC9E1F"/>
                </a:solidFill>
                <a:latin typeface="微軟正黑體 Light"/>
                <a:ea typeface="微軟正黑體 Light"/>
                <a:cs typeface="微軟正黑體 Light"/>
                <a:sym typeface="微軟正黑體 Light"/>
              </a:defRPr>
            </a:pPr>
            <a:r>
              <a:t>陳穎</a:t>
            </a:r>
          </a:p>
        </p:txBody>
      </p:sp>
      <p:pic>
        <p:nvPicPr>
          <p:cNvPr id="118" name="圖片 6" descr="圖片 6"/>
          <p:cNvPicPr>
            <a:picLocks noChangeAspect="1"/>
          </p:cNvPicPr>
          <p:nvPr/>
        </p:nvPicPr>
        <p:blipFill>
          <a:blip r:embed="rId2">
            <a:extLst/>
          </a:blip>
          <a:srcRect l="35924" t="83648" r="34925" b="7427"/>
          <a:stretch>
            <a:fillRect/>
          </a:stretch>
        </p:blipFill>
        <p:spPr>
          <a:xfrm>
            <a:off x="1187624" y="1811883"/>
            <a:ext cx="6446524" cy="11097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標題 1"/>
          <p:cNvSpPr txBox="1"/>
          <p:nvPr>
            <p:ph type="title"/>
          </p:nvPr>
        </p:nvSpPr>
        <p:spPr>
          <a:xfrm>
            <a:off x="609600" y="188639"/>
            <a:ext cx="7924800" cy="1143001"/>
          </a:xfrm>
          <a:prstGeom prst="rect">
            <a:avLst/>
          </a:prstGeom>
        </p:spPr>
        <p:txBody>
          <a:bodyPr/>
          <a:lstStyle>
            <a:lvl1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PORTFOLIO</a:t>
            </a:r>
          </a:p>
        </p:txBody>
      </p:sp>
      <p:pic>
        <p:nvPicPr>
          <p:cNvPr id="176" name="內容版面配置區 7" descr="內容版面配置區 7"/>
          <p:cNvPicPr>
            <a:picLocks noChangeAspect="1"/>
          </p:cNvPicPr>
          <p:nvPr/>
        </p:nvPicPr>
        <p:blipFill>
          <a:blip r:embed="rId2">
            <a:extLst/>
          </a:blip>
          <a:srcRect l="0" t="12069" r="0" b="8237"/>
          <a:stretch>
            <a:fillRect/>
          </a:stretch>
        </p:blipFill>
        <p:spPr>
          <a:xfrm>
            <a:off x="611560" y="1718291"/>
            <a:ext cx="7835850" cy="3510910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矩形 9"/>
          <p:cNvSpPr txBox="1"/>
          <p:nvPr/>
        </p:nvSpPr>
        <p:spPr>
          <a:xfrm>
            <a:off x="3275855" y="5363924"/>
            <a:ext cx="37617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 Narrow"/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游標移至圖片並點擊將顯示完整資訊</a:t>
            </a:r>
          </a:p>
        </p:txBody>
      </p:sp>
      <p:sp>
        <p:nvSpPr>
          <p:cNvPr id="178" name="向右箭號 10"/>
          <p:cNvSpPr/>
          <p:nvPr/>
        </p:nvSpPr>
        <p:spPr>
          <a:xfrm rot="14283468">
            <a:off x="3052639" y="4901060"/>
            <a:ext cx="446433" cy="36824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 w="10795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標題 1"/>
          <p:cNvSpPr txBox="1"/>
          <p:nvPr>
            <p:ph type="title"/>
          </p:nvPr>
        </p:nvSpPr>
        <p:spPr>
          <a:xfrm>
            <a:off x="609600" y="269775"/>
            <a:ext cx="7924800" cy="1143001"/>
          </a:xfrm>
          <a:prstGeom prst="rect">
            <a:avLst/>
          </a:prstGeom>
        </p:spPr>
        <p:txBody>
          <a:bodyPr/>
          <a:lstStyle/>
          <a:p>
            <a: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ABOUT</a:t>
            </a:r>
            <a:r>
              <a:t> </a:t>
            </a:r>
            <a:r>
              <a:t>US</a:t>
            </a:r>
          </a:p>
        </p:txBody>
      </p:sp>
      <p:pic>
        <p:nvPicPr>
          <p:cNvPr id="181" name="內容版面配置區 7" descr="內容版面配置區 7"/>
          <p:cNvPicPr>
            <a:picLocks noChangeAspect="1"/>
          </p:cNvPicPr>
          <p:nvPr/>
        </p:nvPicPr>
        <p:blipFill>
          <a:blip r:embed="rId2">
            <a:extLst/>
          </a:blip>
          <a:srcRect l="0" t="12566" r="0" b="9004"/>
          <a:stretch>
            <a:fillRect/>
          </a:stretch>
        </p:blipFill>
        <p:spPr>
          <a:xfrm>
            <a:off x="755576" y="1916831"/>
            <a:ext cx="7687048" cy="3389588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矩形 16"/>
          <p:cNvSpPr/>
          <p:nvPr/>
        </p:nvSpPr>
        <p:spPr>
          <a:xfrm>
            <a:off x="5004048" y="4689152"/>
            <a:ext cx="288001" cy="129601"/>
          </a:xfrm>
          <a:prstGeom prst="rect">
            <a:avLst/>
          </a:prstGeom>
          <a:ln w="1079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3" name="矩形 17"/>
          <p:cNvSpPr/>
          <p:nvPr/>
        </p:nvSpPr>
        <p:spPr>
          <a:xfrm>
            <a:off x="4284000" y="4869160"/>
            <a:ext cx="216001" cy="108001"/>
          </a:xfrm>
          <a:prstGeom prst="rect">
            <a:avLst/>
          </a:prstGeom>
          <a:ln w="1079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標題 1"/>
          <p:cNvSpPr txBox="1"/>
          <p:nvPr>
            <p:ph type="title"/>
          </p:nvPr>
        </p:nvSpPr>
        <p:spPr>
          <a:xfrm>
            <a:off x="609600" y="188639"/>
            <a:ext cx="7924800" cy="1143001"/>
          </a:xfrm>
          <a:prstGeom prst="rect">
            <a:avLst/>
          </a:prstGeom>
        </p:spPr>
        <p:txBody>
          <a:bodyPr/>
          <a:lstStyle>
            <a:lvl1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CONTACT US</a:t>
            </a:r>
          </a:p>
        </p:txBody>
      </p:sp>
      <p:pic>
        <p:nvPicPr>
          <p:cNvPr id="186" name="內容版面配置區 3" descr="內容版面配置區 3"/>
          <p:cNvPicPr>
            <a:picLocks noChangeAspect="1"/>
          </p:cNvPicPr>
          <p:nvPr/>
        </p:nvPicPr>
        <p:blipFill>
          <a:blip r:embed="rId2">
            <a:extLst/>
          </a:blip>
          <a:srcRect l="0" t="12069" r="0" b="6322"/>
          <a:stretch>
            <a:fillRect/>
          </a:stretch>
        </p:blipFill>
        <p:spPr>
          <a:xfrm>
            <a:off x="768597" y="1958682"/>
            <a:ext cx="7619828" cy="3496187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矩形 4"/>
          <p:cNvSpPr/>
          <p:nvPr/>
        </p:nvSpPr>
        <p:spPr>
          <a:xfrm>
            <a:off x="2699791" y="4725144"/>
            <a:ext cx="792089" cy="360041"/>
          </a:xfrm>
          <a:prstGeom prst="rect">
            <a:avLst/>
          </a:prstGeom>
          <a:ln w="1079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8" name="矩形 5"/>
          <p:cNvSpPr/>
          <p:nvPr/>
        </p:nvSpPr>
        <p:spPr>
          <a:xfrm>
            <a:off x="5580112" y="4725144"/>
            <a:ext cx="792089" cy="360041"/>
          </a:xfrm>
          <a:prstGeom prst="rect">
            <a:avLst/>
          </a:prstGeom>
          <a:ln w="1079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9" name="矩形 6"/>
          <p:cNvSpPr txBox="1"/>
          <p:nvPr/>
        </p:nvSpPr>
        <p:spPr>
          <a:xfrm>
            <a:off x="3541072" y="4725144"/>
            <a:ext cx="1932941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solidFill>
                  <a:srgbClr val="FF0000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點擊</a:t>
            </a:r>
            <a:r>
              <a:t>icon</a:t>
            </a:r>
            <a:endParaRPr>
              <a:solidFill>
                <a:srgbClr val="FFFFFF"/>
              </a:solidFill>
            </a:endParaRPr>
          </a:p>
          <a:p>
            <a:pPr algn="ctr">
              <a:defRPr>
                <a:solidFill>
                  <a:srgbClr val="FF0000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便能立即聯絡我們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標題 1"/>
          <p:cNvSpPr txBox="1"/>
          <p:nvPr>
            <p:ph type="title"/>
          </p:nvPr>
        </p:nvSpPr>
        <p:spPr>
          <a:xfrm>
            <a:off x="609600" y="116632"/>
            <a:ext cx="7924800" cy="1143001"/>
          </a:xfrm>
          <a:prstGeom prst="rect">
            <a:avLst/>
          </a:prstGeom>
        </p:spPr>
        <p:txBody>
          <a:bodyPr/>
          <a:lstStyle/>
          <a:p>
            <a: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FOOTER </a:t>
            </a:r>
            <a:r>
              <a:rPr sz="3000">
                <a:solidFill>
                  <a:srgbClr val="FFFFFF"/>
                </a:solidFill>
              </a:rPr>
              <a:t>(LOGO/COPYRIGHT)</a:t>
            </a:r>
          </a:p>
        </p:txBody>
      </p:sp>
      <p:pic>
        <p:nvPicPr>
          <p:cNvPr id="192" name="內容版面配置區 3" descr="內容版面配置區 3"/>
          <p:cNvPicPr>
            <a:picLocks noChangeAspect="1"/>
          </p:cNvPicPr>
          <p:nvPr/>
        </p:nvPicPr>
        <p:blipFill>
          <a:blip r:embed="rId2">
            <a:extLst/>
          </a:blip>
          <a:srcRect l="0" t="12070" r="0" b="5555"/>
          <a:stretch>
            <a:fillRect/>
          </a:stretch>
        </p:blipFill>
        <p:spPr>
          <a:xfrm>
            <a:off x="323527" y="1484784"/>
            <a:ext cx="6219168" cy="2880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圖片 4" descr="圖片 4"/>
          <p:cNvPicPr>
            <a:picLocks noChangeAspect="1"/>
          </p:cNvPicPr>
          <p:nvPr/>
        </p:nvPicPr>
        <p:blipFill>
          <a:blip r:embed="rId2">
            <a:extLst/>
          </a:blip>
          <a:srcRect l="35924" t="83648" r="34925" b="5467"/>
          <a:stretch>
            <a:fillRect/>
          </a:stretch>
        </p:blipFill>
        <p:spPr>
          <a:xfrm>
            <a:off x="1259632" y="5100027"/>
            <a:ext cx="6446524" cy="1353309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矩形 5"/>
          <p:cNvSpPr/>
          <p:nvPr/>
        </p:nvSpPr>
        <p:spPr>
          <a:xfrm>
            <a:off x="2555775" y="4005064"/>
            <a:ext cx="1800201" cy="360041"/>
          </a:xfrm>
          <a:prstGeom prst="rect">
            <a:avLst/>
          </a:prstGeom>
          <a:ln w="1079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5" name="矩形 6"/>
          <p:cNvSpPr/>
          <p:nvPr/>
        </p:nvSpPr>
        <p:spPr>
          <a:xfrm>
            <a:off x="1475655" y="5100027"/>
            <a:ext cx="6230501" cy="1497325"/>
          </a:xfrm>
          <a:prstGeom prst="rect">
            <a:avLst/>
          </a:prstGeom>
          <a:ln w="1079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6" name="直線接點 8"/>
          <p:cNvSpPr/>
          <p:nvPr/>
        </p:nvSpPr>
        <p:spPr>
          <a:xfrm flipH="1">
            <a:off x="1475655" y="4005064"/>
            <a:ext cx="1080121" cy="1094965"/>
          </a:xfrm>
          <a:prstGeom prst="line">
            <a:avLst/>
          </a:prstGeom>
          <a:ln>
            <a:solidFill>
              <a:srgbClr val="FF0000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7" name="直線接點 10"/>
          <p:cNvSpPr/>
          <p:nvPr/>
        </p:nvSpPr>
        <p:spPr>
          <a:xfrm flipH="1">
            <a:off x="2199335" y="4365114"/>
            <a:ext cx="356441" cy="736561"/>
          </a:xfrm>
          <a:prstGeom prst="line">
            <a:avLst/>
          </a:prstGeom>
          <a:ln>
            <a:solidFill>
              <a:srgbClr val="FF0000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8" name="直線接點 12"/>
          <p:cNvSpPr/>
          <p:nvPr/>
        </p:nvSpPr>
        <p:spPr>
          <a:xfrm>
            <a:off x="4355975" y="4005064"/>
            <a:ext cx="3350182" cy="1094965"/>
          </a:xfrm>
          <a:prstGeom prst="line">
            <a:avLst/>
          </a:prstGeom>
          <a:ln>
            <a:solidFill>
              <a:srgbClr val="FF0000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9" name="直線接點 14"/>
          <p:cNvSpPr/>
          <p:nvPr/>
        </p:nvSpPr>
        <p:spPr>
          <a:xfrm>
            <a:off x="4355977" y="4365125"/>
            <a:ext cx="1105560" cy="736639"/>
          </a:xfrm>
          <a:prstGeom prst="line">
            <a:avLst/>
          </a:prstGeom>
          <a:ln>
            <a:solidFill>
              <a:srgbClr val="FF0000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標題 1"/>
          <p:cNvSpPr txBox="1"/>
          <p:nvPr>
            <p:ph type="title"/>
          </p:nvPr>
        </p:nvSpPr>
        <p:spPr>
          <a:xfrm>
            <a:off x="755576" y="332656"/>
            <a:ext cx="7924801" cy="1143001"/>
          </a:xfrm>
          <a:prstGeom prst="rect">
            <a:avLst/>
          </a:prstGeom>
        </p:spPr>
        <p:txBody>
          <a:bodyPr/>
          <a:lstStyle/>
          <a:p>
            <a: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TRY</a:t>
            </a:r>
            <a:r>
              <a:t> </a:t>
            </a:r>
            <a:r>
              <a:t>NOW</a:t>
            </a:r>
            <a:r>
              <a:t> </a:t>
            </a:r>
            <a:r>
              <a:t>!</a:t>
            </a:r>
          </a:p>
        </p:txBody>
      </p:sp>
      <p:pic>
        <p:nvPicPr>
          <p:cNvPr id="202" name="內容版面配置區 5" descr="內容版面配置區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9791" y="1700808"/>
            <a:ext cx="3528393" cy="35283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標題 1"/>
          <p:cNvSpPr txBox="1"/>
          <p:nvPr>
            <p:ph type="title"/>
          </p:nvPr>
        </p:nvSpPr>
        <p:spPr>
          <a:xfrm>
            <a:off x="539551" y="2646040"/>
            <a:ext cx="7924801" cy="1143001"/>
          </a:xfrm>
          <a:prstGeom prst="rect">
            <a:avLst/>
          </a:prstGeom>
        </p:spPr>
        <p:txBody>
          <a:bodyPr/>
          <a:lstStyle/>
          <a:p>
            <a:pPr algn="ctr"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THANKS</a:t>
            </a:r>
            <a:r>
              <a:t> </a:t>
            </a:r>
            <a:r>
              <a:t>FOR</a:t>
            </a:r>
            <a:r>
              <a:t> </a:t>
            </a:r>
            <a:r>
              <a:t>LISTENING</a:t>
            </a:r>
          </a:p>
        </p:txBody>
      </p:sp>
      <p:pic>
        <p:nvPicPr>
          <p:cNvPr id="205" name="內容版面配置區 3" descr="內容版面配置區 3"/>
          <p:cNvPicPr>
            <a:picLocks noChangeAspect="1"/>
          </p:cNvPicPr>
          <p:nvPr/>
        </p:nvPicPr>
        <p:blipFill>
          <a:blip r:embed="rId2">
            <a:extLst/>
          </a:blip>
          <a:srcRect l="35924" t="83648" r="34925" b="7365"/>
          <a:stretch>
            <a:fillRect/>
          </a:stretch>
        </p:blipFill>
        <p:spPr>
          <a:xfrm>
            <a:off x="971599" y="2780927"/>
            <a:ext cx="6969503" cy="12079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直線接點 19"/>
          <p:cNvSpPr/>
          <p:nvPr/>
        </p:nvSpPr>
        <p:spPr>
          <a:xfrm flipH="1" flipV="1">
            <a:off x="4427983" y="4005063"/>
            <a:ext cx="864097" cy="2403241"/>
          </a:xfrm>
          <a:prstGeom prst="line">
            <a:avLst/>
          </a:prstGeom>
          <a:ln w="38100">
            <a:solidFill>
              <a:srgbClr val="FFC000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1" name="直線接點 17"/>
          <p:cNvSpPr/>
          <p:nvPr/>
        </p:nvSpPr>
        <p:spPr>
          <a:xfrm flipV="1">
            <a:off x="2483767" y="4005064"/>
            <a:ext cx="1071288" cy="1296145"/>
          </a:xfrm>
          <a:prstGeom prst="line">
            <a:avLst/>
          </a:prstGeom>
          <a:ln w="38100">
            <a:solidFill>
              <a:srgbClr val="FFC000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2" name="直線接點 14"/>
          <p:cNvSpPr/>
          <p:nvPr/>
        </p:nvSpPr>
        <p:spPr>
          <a:xfrm flipH="1" flipV="1">
            <a:off x="6228184" y="3861048"/>
            <a:ext cx="756265" cy="1224137"/>
          </a:xfrm>
          <a:prstGeom prst="line">
            <a:avLst/>
          </a:prstGeom>
          <a:ln w="38100">
            <a:solidFill>
              <a:srgbClr val="FFC000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3" name="直線接點 12"/>
          <p:cNvSpPr/>
          <p:nvPr/>
        </p:nvSpPr>
        <p:spPr>
          <a:xfrm flipV="1">
            <a:off x="5471919" y="1772816"/>
            <a:ext cx="1188313" cy="1080121"/>
          </a:xfrm>
          <a:prstGeom prst="line">
            <a:avLst/>
          </a:prstGeom>
          <a:ln w="38100">
            <a:solidFill>
              <a:srgbClr val="FFC000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4" name="直線接點 6"/>
          <p:cNvSpPr/>
          <p:nvPr/>
        </p:nvSpPr>
        <p:spPr>
          <a:xfrm flipH="1" flipV="1">
            <a:off x="2310070" y="1865060"/>
            <a:ext cx="1404337" cy="936105"/>
          </a:xfrm>
          <a:prstGeom prst="line">
            <a:avLst/>
          </a:prstGeom>
          <a:ln w="38100">
            <a:solidFill>
              <a:srgbClr val="FFC000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25" name="內容版面配置區 3" descr="內容版面配置區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81550"/>
          <a:stretch>
            <a:fillRect/>
          </a:stretch>
        </p:blipFill>
        <p:spPr>
          <a:xfrm>
            <a:off x="2699791" y="2658069"/>
            <a:ext cx="3960442" cy="1562666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標題 1"/>
          <p:cNvSpPr txBox="1"/>
          <p:nvPr>
            <p:ph type="title"/>
          </p:nvPr>
        </p:nvSpPr>
        <p:spPr>
          <a:xfrm>
            <a:off x="175591" y="2636911"/>
            <a:ext cx="7924801" cy="1143001"/>
          </a:xfrm>
          <a:prstGeom prst="rect">
            <a:avLst/>
          </a:prstGeom>
        </p:spPr>
        <p:txBody>
          <a:bodyPr/>
          <a:lstStyle>
            <a:lvl1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 Narrow"/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網頁架構</a:t>
            </a:r>
          </a:p>
        </p:txBody>
      </p:sp>
      <p:pic>
        <p:nvPicPr>
          <p:cNvPr id="12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rcRect l="0" t="18507" r="181" b="63155"/>
          <a:stretch>
            <a:fillRect/>
          </a:stretch>
        </p:blipFill>
        <p:spPr>
          <a:xfrm>
            <a:off x="295931" y="689237"/>
            <a:ext cx="3237827" cy="12721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Picture 3" descr="Picture 3"/>
          <p:cNvPicPr>
            <a:picLocks noChangeAspect="1"/>
          </p:cNvPicPr>
          <p:nvPr/>
        </p:nvPicPr>
        <p:blipFill>
          <a:blip r:embed="rId4">
            <a:extLst/>
          </a:blip>
          <a:srcRect l="0" t="37954" r="0" b="40396"/>
          <a:stretch>
            <a:fillRect/>
          </a:stretch>
        </p:blipFill>
        <p:spPr>
          <a:xfrm>
            <a:off x="5508104" y="444628"/>
            <a:ext cx="3276001" cy="15167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Picture 4" descr="Picture 4"/>
          <p:cNvPicPr>
            <a:picLocks noChangeAspect="1"/>
          </p:cNvPicPr>
          <p:nvPr/>
        </p:nvPicPr>
        <p:blipFill>
          <a:blip r:embed="rId5">
            <a:extLst/>
          </a:blip>
          <a:srcRect l="0" t="60042" r="0" b="21436"/>
          <a:stretch>
            <a:fillRect/>
          </a:stretch>
        </p:blipFill>
        <p:spPr>
          <a:xfrm>
            <a:off x="683568" y="4941168"/>
            <a:ext cx="3240000" cy="12834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Picture 5" descr="Picture 5"/>
          <p:cNvPicPr>
            <a:picLocks noChangeAspect="1"/>
          </p:cNvPicPr>
          <p:nvPr/>
        </p:nvPicPr>
        <p:blipFill>
          <a:blip r:embed="rId5">
            <a:extLst/>
          </a:blip>
          <a:srcRect l="0" t="79332" r="0" b="3053"/>
          <a:stretch>
            <a:fillRect/>
          </a:stretch>
        </p:blipFill>
        <p:spPr>
          <a:xfrm>
            <a:off x="5471919" y="4584818"/>
            <a:ext cx="3240001" cy="12204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6" descr="Picture 6"/>
          <p:cNvPicPr>
            <a:picLocks noChangeAspect="1"/>
          </p:cNvPicPr>
          <p:nvPr/>
        </p:nvPicPr>
        <p:blipFill>
          <a:blip r:embed="rId6">
            <a:extLst/>
          </a:blip>
          <a:srcRect l="0" t="97752" r="0" b="0"/>
          <a:stretch>
            <a:fillRect/>
          </a:stretch>
        </p:blipFill>
        <p:spPr>
          <a:xfrm>
            <a:off x="4716016" y="6348412"/>
            <a:ext cx="3240000" cy="1557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542" y="1628799"/>
            <a:ext cx="8657939" cy="18515363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矩形 9"/>
          <p:cNvSpPr/>
          <p:nvPr/>
        </p:nvSpPr>
        <p:spPr>
          <a:xfrm>
            <a:off x="-108521" y="5013176"/>
            <a:ext cx="9324530" cy="2088233"/>
          </a:xfrm>
          <a:prstGeom prst="rect">
            <a:avLst/>
          </a:prstGeom>
          <a:solidFill>
            <a:srgbClr val="000000"/>
          </a:solidFill>
          <a:ln w="10795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5" name="向右箭號 12"/>
          <p:cNvSpPr/>
          <p:nvPr/>
        </p:nvSpPr>
        <p:spPr>
          <a:xfrm rot="13500000">
            <a:off x="4609039" y="4091613"/>
            <a:ext cx="260315" cy="21259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079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6" name="矩形 11"/>
          <p:cNvSpPr/>
          <p:nvPr/>
        </p:nvSpPr>
        <p:spPr>
          <a:xfrm>
            <a:off x="-108521" y="-459433"/>
            <a:ext cx="9324530" cy="2088234"/>
          </a:xfrm>
          <a:prstGeom prst="rect">
            <a:avLst/>
          </a:prstGeom>
          <a:solidFill>
            <a:srgbClr val="000000"/>
          </a:solidFill>
          <a:ln w="10795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7" name="標題 1"/>
          <p:cNvSpPr txBox="1"/>
          <p:nvPr>
            <p:ph type="title"/>
          </p:nvPr>
        </p:nvSpPr>
        <p:spPr>
          <a:xfrm>
            <a:off x="251519" y="116632"/>
            <a:ext cx="7924801" cy="1143001"/>
          </a:xfrm>
          <a:prstGeom prst="rect">
            <a:avLst/>
          </a:prstGeom>
        </p:spPr>
        <p:txBody>
          <a:bodyPr/>
          <a:lstStyle>
            <a:lvl1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 Narrow"/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網頁架構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0874 -0.499311" origin="layout" pathEditMode="relative">
                                      <p:cBhvr>
                                        <p:cTn id="6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2431 -0.509341" origin="layout" pathEditMode="relative">
                                      <p:cBhvr>
                                        <p:cTn id="9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542" y="1628799"/>
            <a:ext cx="8657939" cy="18515363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矩形 9"/>
          <p:cNvSpPr/>
          <p:nvPr/>
        </p:nvSpPr>
        <p:spPr>
          <a:xfrm>
            <a:off x="-108521" y="5013176"/>
            <a:ext cx="9324530" cy="2088233"/>
          </a:xfrm>
          <a:prstGeom prst="rect">
            <a:avLst/>
          </a:prstGeom>
          <a:solidFill>
            <a:srgbClr val="000000"/>
          </a:solidFill>
          <a:ln w="10795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1" name="向右箭號 12"/>
          <p:cNvSpPr/>
          <p:nvPr/>
        </p:nvSpPr>
        <p:spPr>
          <a:xfrm rot="13500000">
            <a:off x="5185104" y="1833717"/>
            <a:ext cx="260315" cy="21259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079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2" name="矩形 11"/>
          <p:cNvSpPr/>
          <p:nvPr/>
        </p:nvSpPr>
        <p:spPr>
          <a:xfrm>
            <a:off x="-108521" y="-459433"/>
            <a:ext cx="9324530" cy="2088234"/>
          </a:xfrm>
          <a:prstGeom prst="rect">
            <a:avLst/>
          </a:prstGeom>
          <a:solidFill>
            <a:srgbClr val="000000"/>
          </a:solidFill>
          <a:ln w="10795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3" name="標題 1"/>
          <p:cNvSpPr txBox="1"/>
          <p:nvPr>
            <p:ph type="title"/>
          </p:nvPr>
        </p:nvSpPr>
        <p:spPr>
          <a:xfrm>
            <a:off x="251519" y="116632"/>
            <a:ext cx="7924801" cy="1143001"/>
          </a:xfrm>
          <a:prstGeom prst="rect">
            <a:avLst/>
          </a:prstGeom>
        </p:spPr>
        <p:txBody>
          <a:bodyPr/>
          <a:lstStyle>
            <a:lvl1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 Narrow"/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網頁架構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0874 -0.499311" origin="layout" pathEditMode="relative">
                                      <p:cBhvr>
                                        <p:cTn id="6" dur="2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2430 -0.526638" origin="layout" pathEditMode="relative">
                                      <p:cBhvr>
                                        <p:cTn id="9" dur="2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542" y="1628799"/>
            <a:ext cx="8657939" cy="18515363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矩形 9"/>
          <p:cNvSpPr/>
          <p:nvPr/>
        </p:nvSpPr>
        <p:spPr>
          <a:xfrm>
            <a:off x="-108521" y="5013176"/>
            <a:ext cx="9324530" cy="2088233"/>
          </a:xfrm>
          <a:prstGeom prst="rect">
            <a:avLst/>
          </a:prstGeom>
          <a:solidFill>
            <a:srgbClr val="000000"/>
          </a:solidFill>
          <a:ln w="10795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7" name="向右箭號 2"/>
          <p:cNvSpPr/>
          <p:nvPr/>
        </p:nvSpPr>
        <p:spPr>
          <a:xfrm rot="13500000">
            <a:off x="5882001" y="1882544"/>
            <a:ext cx="260315" cy="21259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079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8" name="矩形 11"/>
          <p:cNvSpPr/>
          <p:nvPr/>
        </p:nvSpPr>
        <p:spPr>
          <a:xfrm>
            <a:off x="-108521" y="-459433"/>
            <a:ext cx="9324530" cy="2088234"/>
          </a:xfrm>
          <a:prstGeom prst="rect">
            <a:avLst/>
          </a:prstGeom>
          <a:solidFill>
            <a:srgbClr val="000000"/>
          </a:solidFill>
          <a:ln w="10795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9" name="標題 1"/>
          <p:cNvSpPr txBox="1"/>
          <p:nvPr>
            <p:ph type="title"/>
          </p:nvPr>
        </p:nvSpPr>
        <p:spPr>
          <a:xfrm>
            <a:off x="251519" y="116632"/>
            <a:ext cx="7924801" cy="1143001"/>
          </a:xfrm>
          <a:prstGeom prst="rect">
            <a:avLst/>
          </a:prstGeom>
        </p:spPr>
        <p:txBody>
          <a:bodyPr/>
          <a:lstStyle>
            <a:lvl1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 Narrow"/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網頁架構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872 -1.055791" origin="layout" pathEditMode="relative">
                                      <p:cBhvr>
                                        <p:cTn id="6" dur="2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000 -1.130097" origin="layout" pathEditMode="relative">
                                      <p:cBhvr>
                                        <p:cTn id="9" dur="2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542" y="1628799"/>
            <a:ext cx="8657939" cy="18515363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矩形 9"/>
          <p:cNvSpPr/>
          <p:nvPr/>
        </p:nvSpPr>
        <p:spPr>
          <a:xfrm>
            <a:off x="-108521" y="5013176"/>
            <a:ext cx="9324530" cy="2088233"/>
          </a:xfrm>
          <a:prstGeom prst="rect">
            <a:avLst/>
          </a:prstGeom>
          <a:solidFill>
            <a:srgbClr val="000000"/>
          </a:solidFill>
          <a:ln w="10795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3" name="向右箭號 2"/>
          <p:cNvSpPr/>
          <p:nvPr/>
        </p:nvSpPr>
        <p:spPr>
          <a:xfrm rot="13500000">
            <a:off x="6409240" y="1859364"/>
            <a:ext cx="260315" cy="21259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079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4" name="矩形 11"/>
          <p:cNvSpPr/>
          <p:nvPr/>
        </p:nvSpPr>
        <p:spPr>
          <a:xfrm>
            <a:off x="-108521" y="-459433"/>
            <a:ext cx="9324530" cy="2088234"/>
          </a:xfrm>
          <a:prstGeom prst="rect">
            <a:avLst/>
          </a:prstGeom>
          <a:solidFill>
            <a:srgbClr val="000000"/>
          </a:solidFill>
          <a:ln w="10795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5" name="標題 1"/>
          <p:cNvSpPr txBox="1"/>
          <p:nvPr>
            <p:ph type="title"/>
          </p:nvPr>
        </p:nvSpPr>
        <p:spPr>
          <a:xfrm>
            <a:off x="251519" y="116632"/>
            <a:ext cx="7924801" cy="1143001"/>
          </a:xfrm>
          <a:prstGeom prst="rect">
            <a:avLst/>
          </a:prstGeom>
        </p:spPr>
        <p:txBody>
          <a:bodyPr/>
          <a:lstStyle>
            <a:lvl1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 Narrow"/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網頁架構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872 -1.633331" origin="layout" pathEditMode="relative">
                                      <p:cBhvr>
                                        <p:cTn id="6" dur="2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2601 -1.695037" origin="layout" pathEditMode="relative">
                                      <p:cBhvr>
                                        <p:cTn id="9" dur="2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542" y="1628799"/>
            <a:ext cx="8657939" cy="18515363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矩形 9"/>
          <p:cNvSpPr/>
          <p:nvPr/>
        </p:nvSpPr>
        <p:spPr>
          <a:xfrm>
            <a:off x="-108521" y="5013176"/>
            <a:ext cx="9324530" cy="2088233"/>
          </a:xfrm>
          <a:prstGeom prst="rect">
            <a:avLst/>
          </a:prstGeom>
          <a:solidFill>
            <a:srgbClr val="000000"/>
          </a:solidFill>
          <a:ln w="10795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9" name="向右箭號 2"/>
          <p:cNvSpPr/>
          <p:nvPr/>
        </p:nvSpPr>
        <p:spPr>
          <a:xfrm rot="13500000">
            <a:off x="7129319" y="1859364"/>
            <a:ext cx="260315" cy="21259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079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0" name="矩形 11"/>
          <p:cNvSpPr/>
          <p:nvPr/>
        </p:nvSpPr>
        <p:spPr>
          <a:xfrm>
            <a:off x="-108521" y="-459433"/>
            <a:ext cx="9324530" cy="2088234"/>
          </a:xfrm>
          <a:prstGeom prst="rect">
            <a:avLst/>
          </a:prstGeom>
          <a:solidFill>
            <a:srgbClr val="000000"/>
          </a:solidFill>
          <a:ln w="10795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1" name="標題 1"/>
          <p:cNvSpPr txBox="1"/>
          <p:nvPr>
            <p:ph type="title"/>
          </p:nvPr>
        </p:nvSpPr>
        <p:spPr>
          <a:xfrm>
            <a:off x="251519" y="116632"/>
            <a:ext cx="7924801" cy="1143001"/>
          </a:xfrm>
          <a:prstGeom prst="rect">
            <a:avLst/>
          </a:prstGeom>
        </p:spPr>
        <p:txBody>
          <a:bodyPr/>
          <a:lstStyle>
            <a:lvl1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 Narrow"/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網頁架構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6938 -2.179171" origin="layout" pathEditMode="relative">
                                      <p:cBhvr>
                                        <p:cTn id="6" dur="2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2426 -2.033556" origin="layout" pathEditMode="relative">
                                      <p:cBhvr>
                                        <p:cTn id="9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螢幕快照 2017-11-15 下午1.35.22.png" descr="螢幕快照 2017-11-15 下午1.35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8485" y="1657175"/>
            <a:ext cx="7069918" cy="3731346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標題 1"/>
          <p:cNvSpPr txBox="1"/>
          <p:nvPr>
            <p:ph type="title"/>
          </p:nvPr>
        </p:nvSpPr>
        <p:spPr>
          <a:xfrm>
            <a:off x="467543" y="116632"/>
            <a:ext cx="7924801" cy="1143001"/>
          </a:xfrm>
          <a:prstGeom prst="rect">
            <a:avLst/>
          </a:prstGeom>
        </p:spPr>
        <p:txBody>
          <a:bodyPr/>
          <a:lstStyle>
            <a:lvl1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 Narrow"/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主視覺區</a:t>
            </a:r>
          </a:p>
        </p:txBody>
      </p:sp>
      <p:sp>
        <p:nvSpPr>
          <p:cNvPr id="165" name="矩形 6"/>
          <p:cNvSpPr/>
          <p:nvPr/>
        </p:nvSpPr>
        <p:spPr>
          <a:xfrm>
            <a:off x="5004048" y="1772816"/>
            <a:ext cx="2232249" cy="288033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6" name="文字方塊 7"/>
          <p:cNvSpPr txBox="1"/>
          <p:nvPr/>
        </p:nvSpPr>
        <p:spPr>
          <a:xfrm>
            <a:off x="4957295" y="1331475"/>
            <a:ext cx="35331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0000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目錄區</a:t>
            </a:r>
            <a:r>
              <a: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rPr>
              <a:t>：點擊即可滾動至目標區域</a:t>
            </a:r>
          </a:p>
        </p:txBody>
      </p:sp>
      <p:sp>
        <p:nvSpPr>
          <p:cNvPr id="167" name="矩形 8"/>
          <p:cNvSpPr txBox="1"/>
          <p:nvPr/>
        </p:nvSpPr>
        <p:spPr>
          <a:xfrm>
            <a:off x="5103345" y="4499828"/>
            <a:ext cx="23901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 Narrow"/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點擊即可查看更多內容</a:t>
            </a:r>
          </a:p>
        </p:txBody>
      </p:sp>
      <p:sp>
        <p:nvSpPr>
          <p:cNvPr id="168" name="向右箭號 10"/>
          <p:cNvSpPr/>
          <p:nvPr/>
        </p:nvSpPr>
        <p:spPr>
          <a:xfrm rot="13500000">
            <a:off x="4871844" y="4253226"/>
            <a:ext cx="360041" cy="319391"/>
          </a:xfrm>
          <a:prstGeom prst="rightArrow">
            <a:avLst>
              <a:gd name="adj1" fmla="val 50000"/>
              <a:gd name="adj2" fmla="val 50000"/>
            </a:avLst>
          </a:prstGeom>
          <a:ln w="10795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標題 1"/>
          <p:cNvSpPr txBox="1"/>
          <p:nvPr>
            <p:ph type="title"/>
          </p:nvPr>
        </p:nvSpPr>
        <p:spPr>
          <a:xfrm>
            <a:off x="609600" y="125759"/>
            <a:ext cx="7924800" cy="1143001"/>
          </a:xfrm>
          <a:prstGeom prst="rect">
            <a:avLst/>
          </a:prstGeom>
        </p:spPr>
        <p:txBody>
          <a:bodyPr/>
          <a:lstStyle>
            <a:lvl1pPr>
              <a:defRPr spc="0" sz="4000">
                <a:solidFill>
                  <a:srgbClr val="FFC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SKILLS</a:t>
            </a:r>
          </a:p>
        </p:txBody>
      </p:sp>
      <p:pic>
        <p:nvPicPr>
          <p:cNvPr id="171" name="內容版面配置區 5" descr="內容版面配置區 5"/>
          <p:cNvPicPr>
            <a:picLocks noChangeAspect="1"/>
          </p:cNvPicPr>
          <p:nvPr/>
        </p:nvPicPr>
        <p:blipFill>
          <a:blip r:embed="rId2">
            <a:extLst/>
          </a:blip>
          <a:srcRect l="0" t="12115" r="0" b="5554"/>
          <a:stretch>
            <a:fillRect/>
          </a:stretch>
        </p:blipFill>
        <p:spPr>
          <a:xfrm>
            <a:off x="912613" y="1718440"/>
            <a:ext cx="7318773" cy="3387720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向右箭號 6"/>
          <p:cNvSpPr/>
          <p:nvPr/>
        </p:nvSpPr>
        <p:spPr>
          <a:xfrm rot="13500000">
            <a:off x="2399946" y="1876961"/>
            <a:ext cx="360041" cy="319391"/>
          </a:xfrm>
          <a:prstGeom prst="rightArrow">
            <a:avLst>
              <a:gd name="adj1" fmla="val 50000"/>
              <a:gd name="adj2" fmla="val 50000"/>
            </a:avLst>
          </a:prstGeom>
          <a:ln w="2857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3" name="矩形 7"/>
          <p:cNvSpPr txBox="1"/>
          <p:nvPr/>
        </p:nvSpPr>
        <p:spPr>
          <a:xfrm>
            <a:off x="1835696" y="2276872"/>
            <a:ext cx="19329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 Narrow"/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點擊即可至最上端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地平線">
  <a:themeElements>
    <a:clrScheme name="地平線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0000FF"/>
      </a:hlink>
      <a:folHlink>
        <a:srgbClr val="FF00FF"/>
      </a:folHlink>
    </a:clrScheme>
    <a:fontScheme name="地平線">
      <a:majorFont>
        <a:latin typeface="Arial Narrow"/>
        <a:ea typeface="Arial Narrow"/>
        <a:cs typeface="Arial Narrow"/>
      </a:majorFont>
      <a:minorFont>
        <a:latin typeface="Helvetica"/>
        <a:ea typeface="Helvetica"/>
        <a:cs typeface="Helvetica"/>
      </a:minorFont>
    </a:fontScheme>
    <a:fmtScheme name="地平線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42924" dir="5400000">
              <a:srgbClr val="000000">
                <a:alpha val="40000"/>
              </a:srgbClr>
            </a:outerShdw>
          </a:effectLst>
        </a:effectStyle>
        <a:effectStyle>
          <a:effectLst>
            <a:outerShdw sx="100000" sy="100000" kx="0" ky="0" algn="b" rotWithShape="0" blurRad="50800" dist="42924" dir="5400000">
              <a:srgbClr val="000000">
                <a:alpha val="4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079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42924" dir="540000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 Narrow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079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 Narrow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地平線">
  <a:themeElements>
    <a:clrScheme name="地平線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0000FF"/>
      </a:hlink>
      <a:folHlink>
        <a:srgbClr val="FF00FF"/>
      </a:folHlink>
    </a:clrScheme>
    <a:fontScheme name="地平線">
      <a:majorFont>
        <a:latin typeface="Arial Narrow"/>
        <a:ea typeface="Arial Narrow"/>
        <a:cs typeface="Arial Narrow"/>
      </a:majorFont>
      <a:minorFont>
        <a:latin typeface="Helvetica"/>
        <a:ea typeface="Helvetica"/>
        <a:cs typeface="Helvetica"/>
      </a:minorFont>
    </a:fontScheme>
    <a:fmtScheme name="地平線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42924" dir="5400000">
              <a:srgbClr val="000000">
                <a:alpha val="40000"/>
              </a:srgbClr>
            </a:outerShdw>
          </a:effectLst>
        </a:effectStyle>
        <a:effectStyle>
          <a:effectLst>
            <a:outerShdw sx="100000" sy="100000" kx="0" ky="0" algn="b" rotWithShape="0" blurRad="50800" dist="42924" dir="5400000">
              <a:srgbClr val="000000">
                <a:alpha val="4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079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42924" dir="540000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 Narrow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079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 Narrow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